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74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840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97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715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2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1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97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399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50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10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6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99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F5C71-D4D8-43F7-B4F1-F5CC523F0A62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A58DB-513D-4AB6-BAF8-A397BE777E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28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5" b="4368"/>
          <a:stretch/>
        </p:blipFill>
        <p:spPr bwMode="auto">
          <a:xfrm>
            <a:off x="228600" y="1143000"/>
            <a:ext cx="8610600" cy="4626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685800"/>
            <a:ext cx="371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This is the SA4 of Sydney - Parramatta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985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5" b="4368"/>
          <a:stretch/>
        </p:blipFill>
        <p:spPr bwMode="auto">
          <a:xfrm>
            <a:off x="304800" y="1066800"/>
            <a:ext cx="8610600" cy="4633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143000" y="463920"/>
            <a:ext cx="518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These are the SA3’s in the SA4 of Sydney - Parramatta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08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43000" y="463920"/>
            <a:ext cx="518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These are the SA2’s in the SA4 of Sydney - Parramatta</a:t>
            </a:r>
            <a:endParaRPr lang="en-AU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5" b="4368"/>
          <a:stretch/>
        </p:blipFill>
        <p:spPr bwMode="auto">
          <a:xfrm>
            <a:off x="533400" y="1447800"/>
            <a:ext cx="8277750" cy="453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H="1">
            <a:off x="5562600" y="2784311"/>
            <a:ext cx="1524000" cy="685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953000" y="3657600"/>
            <a:ext cx="2133600" cy="30480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95460" y="3531398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SA3 boundary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7086600" y="2599645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SA4 boundary</a:t>
            </a:r>
            <a:endParaRPr lang="en-AU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352800" y="2708111"/>
            <a:ext cx="838200" cy="1066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680565" y="2330954"/>
            <a:ext cx="672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SA2’s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1666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3" b="6432"/>
          <a:stretch/>
        </p:blipFill>
        <p:spPr bwMode="auto">
          <a:xfrm>
            <a:off x="87100" y="1676400"/>
            <a:ext cx="8729168" cy="459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43000" y="463920"/>
            <a:ext cx="518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These are the SA1’s in the SA4 of Sydney - Parramatta</a:t>
            </a:r>
            <a:endParaRPr lang="en-AU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16682" y="3352800"/>
            <a:ext cx="838200" cy="1066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344447" y="2975643"/>
            <a:ext cx="672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SA1’s</a:t>
            </a:r>
            <a:endParaRPr lang="en-AU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266660" y="3287788"/>
            <a:ext cx="1524000" cy="685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961860" y="4211747"/>
            <a:ext cx="2133600" cy="30480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104320" y="4027081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SA2 boundary</a:t>
            </a:r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6790660" y="3103122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SA4 boundary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035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7" b="5030"/>
          <a:stretch/>
        </p:blipFill>
        <p:spPr bwMode="auto">
          <a:xfrm>
            <a:off x="381000" y="1600200"/>
            <a:ext cx="8215539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43000" y="463920"/>
            <a:ext cx="5155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These are the MB’s in the SA4 of Sydney - Parramatta</a:t>
            </a:r>
            <a:endParaRPr lang="en-AU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6553200" y="2165866"/>
            <a:ext cx="1524000" cy="685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467600" y="2468479"/>
            <a:ext cx="14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SA4 boundary</a:t>
            </a:r>
            <a:endParaRPr lang="en-AU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315244" y="4516547"/>
            <a:ext cx="2133600" cy="30480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57704" y="4331881"/>
            <a:ext cx="1497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SA1 boundary</a:t>
            </a:r>
          </a:p>
          <a:p>
            <a:r>
              <a:rPr lang="en-AU" dirty="0" smtClean="0"/>
              <a:t>(red)</a:t>
            </a:r>
            <a:endParaRPr lang="en-AU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713753" y="3114810"/>
            <a:ext cx="838200" cy="1066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00200" y="2468479"/>
            <a:ext cx="2039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 smtClean="0"/>
              <a:t>Meshblock’s</a:t>
            </a:r>
            <a:endParaRPr lang="en-AU" dirty="0"/>
          </a:p>
          <a:p>
            <a:r>
              <a:rPr lang="en-AU" dirty="0" smtClean="0"/>
              <a:t>(grey - within SA1’s)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2276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76</Words>
  <Application>Microsoft Office PowerPoint</Application>
  <PresentationFormat>On-screen Show (4:3)</PresentationFormat>
  <Paragraphs>16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Paul Ross</cp:lastModifiedBy>
  <cp:revision>7</cp:revision>
  <dcterms:created xsi:type="dcterms:W3CDTF">2017-07-31T12:31:49Z</dcterms:created>
  <dcterms:modified xsi:type="dcterms:W3CDTF">2017-08-07T03:00:59Z</dcterms:modified>
</cp:coreProperties>
</file>

<file path=docProps/thumbnail.jpeg>
</file>